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4532" autoAdjust="0"/>
  </p:normalViewPr>
  <p:slideViewPr>
    <p:cSldViewPr snapToGrid="0">
      <p:cViewPr varScale="1">
        <p:scale>
          <a:sx n="94" d="100"/>
          <a:sy n="94" d="100"/>
        </p:scale>
        <p:origin x="1308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Dep</a:t>
            </a:r>
            <a:r>
              <a:rPr lang="da-DK" dirty="0"/>
              <a:t>. View.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reflect</a:t>
            </a:r>
            <a:r>
              <a:rPr lang="da-DK" dirty="0"/>
              <a:t> load balancer </a:t>
            </a:r>
            <a:r>
              <a:rPr lang="da-DK" dirty="0" err="1"/>
              <a:t>servers-</a:t>
            </a:r>
            <a:r>
              <a:rPr lang="da-DK" dirty="0"/>
              <a:t>&gt;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revisit</a:t>
            </a:r>
            <a:endParaRPr lang="da-DK" dirty="0"/>
          </a:p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deployment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Require</a:t>
            </a:r>
            <a:r>
              <a:rPr lang="da-DK" dirty="0"/>
              <a:t> overhead -&gt; Hidden </a:t>
            </a:r>
            <a:r>
              <a:rPr lang="da-DK" dirty="0" err="1"/>
              <a:t>dependicies</a:t>
            </a:r>
            <a:r>
              <a:rPr lang="da-DK" dirty="0"/>
              <a:t> -&gt;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maintainability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Out of </a:t>
            </a:r>
            <a:r>
              <a:rPr lang="da-DK" dirty="0" err="1"/>
              <a:t>scope</a:t>
            </a:r>
            <a:r>
              <a:rPr lang="da-DK" dirty="0"/>
              <a:t> for </a:t>
            </a:r>
            <a:r>
              <a:rPr lang="da-DK" dirty="0" err="1"/>
              <a:t>project</a:t>
            </a:r>
            <a:endParaRPr lang="da-DK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the internet</a:t>
            </a:r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297175" y="530348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0" y="4871273"/>
            <a:ext cx="1177329" cy="1264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17511-E9F3-D8DE-A0FD-255E471F6249}"/>
              </a:ext>
            </a:extLst>
          </p:cNvPr>
          <p:cNvSpPr txBox="1"/>
          <p:nvPr/>
        </p:nvSpPr>
        <p:spPr>
          <a:xfrm>
            <a:off x="2392055" y="3627029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pic>
        <p:nvPicPr>
          <p:cNvPr id="5" name="Picture 4" descr="Repeat icon vector design template | Premium Vector">
            <a:extLst>
              <a:ext uri="{FF2B5EF4-FFF2-40B4-BE49-F238E27FC236}">
                <a16:creationId xmlns:a16="http://schemas.microsoft.com/office/drawing/2014/main" id="{AE9625B1-C8D0-D07C-9D46-7B54F897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1076240" y="3254593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F78AF-847B-3F14-58CE-74D562456765}"/>
              </a:ext>
            </a:extLst>
          </p:cNvPr>
          <p:cNvSpPr txBox="1"/>
          <p:nvPr/>
        </p:nvSpPr>
        <p:spPr>
          <a:xfrm>
            <a:off x="1531756" y="3677623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47" y="1845512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1790901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7456395" y="1280332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37DB4-5D5F-AEB9-2C86-43DFB753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93" y="1903405"/>
            <a:ext cx="5318071" cy="3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DB310-C955-59EC-84BA-C023E652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61" y="1205464"/>
            <a:ext cx="43434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3166</TotalTime>
  <Words>675</Words>
  <Application>Microsoft Office PowerPoint</Application>
  <PresentationFormat>Widescreen</PresentationFormat>
  <Paragraphs>150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186</cp:revision>
  <dcterms:created xsi:type="dcterms:W3CDTF">2025-03-17T20:09:59Z</dcterms:created>
  <dcterms:modified xsi:type="dcterms:W3CDTF">2025-06-05T10:55:37Z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